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3AD6A-4269-40D7-AEE6-BD08CEA779E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F7F11-71EA-4448-8423-DDCEFC0B9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7F11-71EA-4448-8423-DDCEFC0B9D7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p.userapi.com/c847120/v847120244/38b4a/QBNl_jfgvt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dtmserdoba.my1.ru/pamjatka_po_pozharnoj_bezopas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454" y="0"/>
            <a:ext cx="92724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cspsid.rkomi.ru/system/attachments/uploads/000/193/165/original/%D0%BF%D0%B0%D0%BC%D1%8F%D1%82%D0%BA%D0%B0_%D1%88%D0%BA%D0%BE%D0%BB%D1%8C%D0%BD%D0%B8%D0%BA%D1%83.jpg"/>
          <p:cNvPicPr>
            <a:picLocks noChangeAspect="1" noChangeArrowheads="1"/>
          </p:cNvPicPr>
          <p:nvPr/>
        </p:nvPicPr>
        <p:blipFill>
          <a:blip r:embed="rId2" cstate="print"/>
          <a:srcRect t="22642" r="2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0" name="Picture 2" descr="https://pbs.twimg.com/media/ECAjnaPXoAEppcr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900igr.net/up/datas/139222/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Кроссворд </a:t>
            </a:r>
            <a:br>
              <a:rPr lang="ru-RU" dirty="0" smtClean="0"/>
            </a:br>
            <a:r>
              <a:rPr lang="ru-RU" dirty="0" smtClean="0"/>
              <a:t>«Пожарная безопасность»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8421" t="26559" r="28992" b="41987"/>
          <a:stretch>
            <a:fillRect/>
          </a:stretch>
        </p:blipFill>
        <p:spPr bwMode="auto">
          <a:xfrm>
            <a:off x="285720" y="1928802"/>
            <a:ext cx="4375015" cy="404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6262" t="21466" r="50888" b="29603"/>
          <a:stretch>
            <a:fillRect/>
          </a:stretch>
        </p:blipFill>
        <p:spPr bwMode="auto">
          <a:xfrm>
            <a:off x="4786314" y="1857364"/>
            <a:ext cx="4177970" cy="37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</Words>
  <Application>Microsoft Office PowerPoint</Application>
  <PresentationFormat>Экран (4:3)</PresentationFormat>
  <Paragraphs>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Кроссворд  «Пожарная безопасность»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1</cp:lastModifiedBy>
  <cp:revision>23</cp:revision>
  <dcterms:created xsi:type="dcterms:W3CDTF">2020-04-29T09:19:31Z</dcterms:created>
  <dcterms:modified xsi:type="dcterms:W3CDTF">2020-04-30T08:55:22Z</dcterms:modified>
</cp:coreProperties>
</file>